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04" r:id="rId10"/>
    <p:sldId id="407" r:id="rId11"/>
    <p:sldId id="408" r:id="rId12"/>
    <p:sldId id="332" r:id="rId13"/>
    <p:sldId id="345" r:id="rId14"/>
    <p:sldId id="392" r:id="rId15"/>
    <p:sldId id="379" r:id="rId16"/>
    <p:sldId id="358" r:id="rId17"/>
    <p:sldId id="391" r:id="rId18"/>
    <p:sldId id="389" r:id="rId19"/>
    <p:sldId id="393" r:id="rId20"/>
    <p:sldId id="390" r:id="rId21"/>
    <p:sldId id="394" r:id="rId22"/>
    <p:sldId id="395" r:id="rId23"/>
    <p:sldId id="396" r:id="rId24"/>
    <p:sldId id="397" r:id="rId25"/>
    <p:sldId id="342" r:id="rId26"/>
    <p:sldId id="370" r:id="rId27"/>
    <p:sldId id="399" r:id="rId28"/>
    <p:sldId id="398" r:id="rId29"/>
    <p:sldId id="336" r:id="rId30"/>
    <p:sldId id="400" r:id="rId31"/>
    <p:sldId id="402" r:id="rId32"/>
    <p:sldId id="401" r:id="rId33"/>
    <p:sldId id="316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1A"/>
    <a:srgbClr val="B02D45"/>
    <a:srgbClr val="B6354C"/>
    <a:srgbClr val="E7E7E7"/>
    <a:srgbClr val="BFBFBF"/>
    <a:srgbClr val="4BACC6"/>
    <a:srgbClr val="8064A2"/>
    <a:srgbClr val="9BBB59"/>
    <a:srgbClr val="C0504D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/>
    <p:restoredTop sz="93946" autoAdjust="0"/>
  </p:normalViewPr>
  <p:slideViewPr>
    <p:cSldViewPr snapToGrid="0">
      <p:cViewPr varScale="1">
        <p:scale>
          <a:sx n="80" d="100"/>
          <a:sy n="80" d="100"/>
        </p:scale>
        <p:origin x="133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/>
            <a:t>Pubblicazione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Specifiche funzionali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Game design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Implementazione gioco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Prove su utenti target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Pubblicazione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732C837-AB34-4DB6-AA67-4B5AEE408AD4}"/>
              </a:ext>
            </a:extLst>
          </p:cNvPr>
          <p:cNvSpPr/>
          <p:nvPr/>
        </p:nvSpPr>
        <p:spPr>
          <a:xfrm>
            <a:off x="2021306" y="1925054"/>
            <a:ext cx="3296652" cy="842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626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732C837-AB34-4DB6-AA67-4B5AEE408AD4}"/>
              </a:ext>
            </a:extLst>
          </p:cNvPr>
          <p:cNvSpPr/>
          <p:nvPr/>
        </p:nvSpPr>
        <p:spPr>
          <a:xfrm>
            <a:off x="2021306" y="1925054"/>
            <a:ext cx="3296652" cy="842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62F6C34-3C7D-4A77-B590-059EAC794C89}"/>
              </a:ext>
            </a:extLst>
          </p:cNvPr>
          <p:cNvSpPr/>
          <p:nvPr/>
        </p:nvSpPr>
        <p:spPr>
          <a:xfrm>
            <a:off x="2876550" y="4581525"/>
            <a:ext cx="1504950" cy="619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419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573838" y="1234692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46540" y="2802380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92456" y="494317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362159"/>
            <a:ext cx="3001916" cy="220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BEF6F9FD-57BA-4125-AB1C-9FB7A99F4595}"/>
              </a:ext>
            </a:extLst>
          </p:cNvPr>
          <p:cNvGrpSpPr/>
          <p:nvPr/>
        </p:nvGrpSpPr>
        <p:grpSpPr>
          <a:xfrm>
            <a:off x="146540" y="5602854"/>
            <a:ext cx="3600000" cy="683645"/>
            <a:chOff x="146541" y="5565775"/>
            <a:chExt cx="3349457" cy="744928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2B2C53B-2791-406F-A153-92250987B159}"/>
                </a:ext>
              </a:extLst>
            </p:cNvPr>
            <p:cNvGrpSpPr/>
            <p:nvPr/>
          </p:nvGrpSpPr>
          <p:grpSpPr>
            <a:xfrm>
              <a:off x="173878" y="5632294"/>
              <a:ext cx="3223408" cy="678409"/>
              <a:chOff x="6169093" y="1269468"/>
              <a:chExt cx="2867954" cy="646331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872CE314-445F-4F7C-894D-B814C4EB38D1}"/>
                  </a:ext>
                </a:extLst>
              </p:cNvPr>
              <p:cNvSpPr txBox="1"/>
              <p:nvPr/>
            </p:nvSpPr>
            <p:spPr>
              <a:xfrm>
                <a:off x="6455510" y="1269468"/>
                <a:ext cx="2581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#4:</a:t>
                </a:r>
                <a:r>
                  <a:rPr lang="it-IT" dirty="0"/>
                  <a:t> Consistenza agli standard</a:t>
                </a:r>
              </a:p>
            </p:txBody>
          </p:sp>
          <p:pic>
            <p:nvPicPr>
              <p:cNvPr id="39" name="Elemento grafico 38" descr="Impostazioni con riempimento a tinta unita">
                <a:extLst>
                  <a:ext uri="{FF2B5EF4-FFF2-40B4-BE49-F238E27FC236}">
                    <a16:creationId xmlns:a16="http://schemas.microsoft.com/office/drawing/2014/main" id="{FB935BBC-7AED-4199-AD20-50AEDFF09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69093" y="126946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93ABEB1B-1364-4662-BCBE-386FB4EB87A5}"/>
                </a:ext>
              </a:extLst>
            </p:cNvPr>
            <p:cNvSpPr/>
            <p:nvPr/>
          </p:nvSpPr>
          <p:spPr>
            <a:xfrm>
              <a:off x="146541" y="5565775"/>
              <a:ext cx="3349457" cy="5109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13250" r="20000" b="7032"/>
          <a:stretch/>
        </p:blipFill>
        <p:spPr>
          <a:xfrm>
            <a:off x="5397461" y="1555424"/>
            <a:ext cx="2227616" cy="1664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345084" y="93262"/>
            <a:ext cx="756932" cy="4400071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397461" y="3601295"/>
            <a:ext cx="2982194" cy="222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1C1C4991-84B3-4F7F-8F53-0793B3A5F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5397461" y="5868975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719841" y="561547"/>
            <a:ext cx="523216" cy="4410074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3965046" cy="1733551"/>
            <a:chOff x="117234" y="2579601"/>
            <a:chExt cx="3965046" cy="173355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</a:t>
              </a:r>
            </a:p>
            <a:p>
              <a:r>
                <a:rPr lang="it-IT" dirty="0"/>
                <a:t>             </a:t>
              </a:r>
            </a:p>
            <a:p>
              <a:r>
                <a:rPr lang="it-IT" b="1" dirty="0"/>
                <a:t>        #2: </a:t>
              </a:r>
              <a:r>
                <a:rPr lang="it-IT" dirty="0"/>
                <a:t>Aderenza alla realtà</a:t>
              </a:r>
            </a:p>
            <a:p>
              <a:r>
                <a:rPr lang="it-IT" dirty="0"/>
                <a:t>                                         </a:t>
              </a:r>
            </a:p>
            <a:p>
              <a:r>
                <a:rPr lang="it-IT" dirty="0"/>
                <a:t>        </a:t>
              </a:r>
              <a:r>
                <a:rPr lang="it-IT" b="1" dirty="0"/>
                <a:t>#3: </a:t>
              </a:r>
              <a:r>
                <a:rPr lang="it-IT" dirty="0"/>
                <a:t>Estetica e design minimalista</a:t>
              </a:r>
            </a:p>
          </p:txBody>
        </p:sp>
        <p:pic>
          <p:nvPicPr>
            <p:cNvPr id="19" name="Elemento grafico 18" descr="Faccina sorridente con riempimento a tinta unita">
              <a:extLst>
                <a:ext uri="{FF2B5EF4-FFF2-40B4-BE49-F238E27FC236}">
                  <a16:creationId xmlns:a16="http://schemas.microsoft.com/office/drawing/2014/main" id="{8071A023-9EF6-4D4A-A67D-2D8AF7C8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8207" y="2703634"/>
              <a:ext cx="360000" cy="360000"/>
            </a:xfrm>
            <a:prstGeom prst="rect">
              <a:avLst/>
            </a:prstGeom>
          </p:spPr>
        </p:pic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8207" y="3271043"/>
              <a:ext cx="360000" cy="360000"/>
            </a:xfrm>
            <a:prstGeom prst="rect">
              <a:avLst/>
            </a:prstGeom>
          </p:spPr>
        </p:pic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3089" y="3778338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6049214" y="2196859"/>
            <a:ext cx="1056436" cy="8797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E0E5655-D3DB-4948-B785-1797A5F0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3147" r="20360" b="6966"/>
          <a:stretch/>
        </p:blipFill>
        <p:spPr>
          <a:xfrm>
            <a:off x="2042523" y="1714971"/>
            <a:ext cx="4996452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763564" y="1306180"/>
            <a:ext cx="7616871" cy="47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712655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75DD6069-F574-4D1E-B733-4D8AD3115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5" t="14075" r="20104" b="7036"/>
          <a:stretch/>
        </p:blipFill>
        <p:spPr>
          <a:xfrm>
            <a:off x="288520" y="2387534"/>
            <a:ext cx="3953519" cy="29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77914" y="2879217"/>
            <a:ext cx="3430759" cy="3055809"/>
            <a:chOff x="277914" y="2879217"/>
            <a:chExt cx="3430759" cy="3055809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83850" y="5658027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268673" y="3758376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250978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07" r="44907" b="30417"/>
            <a:stretch/>
          </p:blipFill>
          <p:spPr>
            <a:xfrm>
              <a:off x="277914" y="3857566"/>
              <a:ext cx="1462087" cy="1807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pic>
        <p:nvPicPr>
          <p:cNvPr id="7" name="Picture 6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F0870830-D2BC-C542-BF2F-1125915C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7258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Valuatzione 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BB67E3-6C02-484A-8AC6-885313EA68B9}"/>
              </a:ext>
            </a:extLst>
          </p:cNvPr>
          <p:cNvSpPr txBox="1"/>
          <p:nvPr/>
        </p:nvSpPr>
        <p:spPr>
          <a:xfrm>
            <a:off x="5861686" y="1720864"/>
            <a:ext cx="25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SUS 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BD7A-E0A0-0B44-AA8D-3883FB9F72E7}"/>
              </a:ext>
            </a:extLst>
          </p:cNvPr>
          <p:cNvSpPr txBox="1"/>
          <p:nvPr/>
        </p:nvSpPr>
        <p:spPr>
          <a:xfrm>
            <a:off x="6218487" y="2425056"/>
            <a:ext cx="19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SUMI per psicologi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7258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Valuatzione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BB18E9-6A3A-43F6-9040-F87026C84A7A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44464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NUMBER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8304" y="4235117"/>
            <a:ext cx="0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C9888FC-2454-4512-8F4D-B8F8EB705B0F}"/>
              </a:ext>
            </a:extLst>
          </p:cNvPr>
          <p:cNvCxnSpPr>
            <a:cxnSpLocks/>
          </p:cNvCxnSpPr>
          <p:nvPr/>
        </p:nvCxnSpPr>
        <p:spPr>
          <a:xfrm flipV="1">
            <a:off x="2770462" y="4193006"/>
            <a:ext cx="1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802552" y="2827421"/>
            <a:ext cx="0" cy="45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631440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909684" y="2810400"/>
            <a:ext cx="5348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B56438F-E6EA-445D-98BB-18F59CA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06" y="1418717"/>
            <a:ext cx="1862492" cy="129339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5A3559BE-E7A1-41B8-89E1-20FDC57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49" y="4753002"/>
            <a:ext cx="1800931" cy="125064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51" y="1370382"/>
            <a:ext cx="1271563" cy="1330706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232" y="1360594"/>
            <a:ext cx="1425367" cy="1375355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240F0FF9-DDEE-4889-B162-75C51AEF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87" t="7227" r="12488" b="3974"/>
          <a:stretch/>
        </p:blipFill>
        <p:spPr>
          <a:xfrm>
            <a:off x="154404" y="4774932"/>
            <a:ext cx="1538009" cy="123892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307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2577</TotalTime>
  <Words>1356</Words>
  <Application>Microsoft Office PowerPoint</Application>
  <PresentationFormat>Presentazione su schermo (4:3)</PresentationFormat>
  <Paragraphs>299</Paragraphs>
  <Slides>33</Slides>
  <Notes>2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standard di PowerPoint</vt:lpstr>
      <vt:lpstr>Presentazione Giochi</vt:lpstr>
      <vt:lpstr>Presentazione Giochi</vt:lpstr>
      <vt:lpstr>Presentazione Giochi</vt:lpstr>
      <vt:lpstr>Presentazione software</vt:lpstr>
      <vt:lpstr>Syllable Game: Game Design  </vt:lpstr>
      <vt:lpstr>Syllable Game: Game Design  </vt:lpstr>
      <vt:lpstr>Syllable Game: Game Design</vt:lpstr>
      <vt:lpstr>Presentazione standard di PowerPoint</vt:lpstr>
      <vt:lpstr>Presentazione standard di PowerPoint</vt:lpstr>
      <vt:lpstr>Number Game: Design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Engagement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Nicoletta Calchi</cp:lastModifiedBy>
  <cp:revision>186</cp:revision>
  <dcterms:created xsi:type="dcterms:W3CDTF">2015-05-26T12:27:57Z</dcterms:created>
  <dcterms:modified xsi:type="dcterms:W3CDTF">2021-05-03T09:27:47Z</dcterms:modified>
</cp:coreProperties>
</file>